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30175200" cy="4206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2"/>
    <a:srgbClr val="0332FF"/>
    <a:srgbClr val="DBF3FC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49"/>
    <p:restoredTop sz="94765"/>
  </p:normalViewPr>
  <p:slideViewPr>
    <p:cSldViewPr snapToGrid="0">
      <p:cViewPr varScale="1">
        <p:scale>
          <a:sx n="16" d="100"/>
          <a:sy n="16" d="100"/>
        </p:scale>
        <p:origin x="2445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3140" y="6883826"/>
            <a:ext cx="25648920" cy="14643947"/>
          </a:xfrm>
        </p:spPr>
        <p:txBody>
          <a:bodyPr anchor="b"/>
          <a:lstStyle>
            <a:lvl1pPr algn="ctr">
              <a:defRPr sz="19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1900" y="22092500"/>
            <a:ext cx="22631400" cy="10155340"/>
          </a:xfrm>
        </p:spPr>
        <p:txBody>
          <a:bodyPr/>
          <a:lstStyle>
            <a:lvl1pPr marL="0" indent="0" algn="ctr">
              <a:buNone/>
              <a:defRPr sz="7920"/>
            </a:lvl1pPr>
            <a:lvl2pPr marL="1508760" indent="0" algn="ctr">
              <a:buNone/>
              <a:defRPr sz="6600"/>
            </a:lvl2pPr>
            <a:lvl3pPr marL="3017520" indent="0" algn="ctr">
              <a:buNone/>
              <a:defRPr sz="5940"/>
            </a:lvl3pPr>
            <a:lvl4pPr marL="4526280" indent="0" algn="ctr">
              <a:buNone/>
              <a:defRPr sz="5280"/>
            </a:lvl4pPr>
            <a:lvl5pPr marL="6035040" indent="0" algn="ctr">
              <a:buNone/>
              <a:defRPr sz="5280"/>
            </a:lvl5pPr>
            <a:lvl6pPr marL="7543800" indent="0" algn="ctr">
              <a:buNone/>
              <a:defRPr sz="5280"/>
            </a:lvl6pPr>
            <a:lvl7pPr marL="9052560" indent="0" algn="ctr">
              <a:buNone/>
              <a:defRPr sz="5280"/>
            </a:lvl7pPr>
            <a:lvl8pPr marL="10561320" indent="0" algn="ctr">
              <a:buNone/>
              <a:defRPr sz="5280"/>
            </a:lvl8pPr>
            <a:lvl9pPr marL="12070080" indent="0" algn="ctr">
              <a:buNone/>
              <a:defRPr sz="5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0589-593D-1D48-8367-D9B33B79C11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9C999-0F50-E54C-9019-A08BF0110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702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0589-593D-1D48-8367-D9B33B79C11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9C999-0F50-E54C-9019-A08BF0110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6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594129" y="2239433"/>
            <a:ext cx="6506528" cy="3564594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4546" y="2239433"/>
            <a:ext cx="19142393" cy="356459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0589-593D-1D48-8367-D9B33B79C11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9C999-0F50-E54C-9019-A08BF0110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64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0589-593D-1D48-8367-D9B33B79C11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9C999-0F50-E54C-9019-A08BF0110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142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8830" y="10486402"/>
            <a:ext cx="26026110" cy="17496787"/>
          </a:xfrm>
        </p:spPr>
        <p:txBody>
          <a:bodyPr anchor="b"/>
          <a:lstStyle>
            <a:lvl1pPr>
              <a:defRPr sz="19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8830" y="28148716"/>
            <a:ext cx="26026110" cy="9201147"/>
          </a:xfrm>
        </p:spPr>
        <p:txBody>
          <a:bodyPr/>
          <a:lstStyle>
            <a:lvl1pPr marL="0" indent="0">
              <a:buNone/>
              <a:defRPr sz="7920">
                <a:solidFill>
                  <a:schemeClr val="tx1">
                    <a:tint val="82000"/>
                  </a:schemeClr>
                </a:solidFill>
              </a:defRPr>
            </a:lvl1pPr>
            <a:lvl2pPr marL="1508760" indent="0">
              <a:buNone/>
              <a:defRPr sz="6600">
                <a:solidFill>
                  <a:schemeClr val="tx1">
                    <a:tint val="82000"/>
                  </a:schemeClr>
                </a:solidFill>
              </a:defRPr>
            </a:lvl2pPr>
            <a:lvl3pPr marL="3017520" indent="0">
              <a:buNone/>
              <a:defRPr sz="5940">
                <a:solidFill>
                  <a:schemeClr val="tx1">
                    <a:tint val="82000"/>
                  </a:schemeClr>
                </a:solidFill>
              </a:defRPr>
            </a:lvl3pPr>
            <a:lvl4pPr marL="4526280" indent="0">
              <a:buNone/>
              <a:defRPr sz="5280">
                <a:solidFill>
                  <a:schemeClr val="tx1">
                    <a:tint val="82000"/>
                  </a:schemeClr>
                </a:solidFill>
              </a:defRPr>
            </a:lvl4pPr>
            <a:lvl5pPr marL="6035040" indent="0">
              <a:buNone/>
              <a:defRPr sz="5280">
                <a:solidFill>
                  <a:schemeClr val="tx1">
                    <a:tint val="82000"/>
                  </a:schemeClr>
                </a:solidFill>
              </a:defRPr>
            </a:lvl5pPr>
            <a:lvl6pPr marL="7543800" indent="0">
              <a:buNone/>
              <a:defRPr sz="5280">
                <a:solidFill>
                  <a:schemeClr val="tx1">
                    <a:tint val="82000"/>
                  </a:schemeClr>
                </a:solidFill>
              </a:defRPr>
            </a:lvl6pPr>
            <a:lvl7pPr marL="9052560" indent="0">
              <a:buNone/>
              <a:defRPr sz="5280">
                <a:solidFill>
                  <a:schemeClr val="tx1">
                    <a:tint val="82000"/>
                  </a:schemeClr>
                </a:solidFill>
              </a:defRPr>
            </a:lvl7pPr>
            <a:lvl8pPr marL="10561320" indent="0">
              <a:buNone/>
              <a:defRPr sz="5280">
                <a:solidFill>
                  <a:schemeClr val="tx1">
                    <a:tint val="82000"/>
                  </a:schemeClr>
                </a:solidFill>
              </a:defRPr>
            </a:lvl8pPr>
            <a:lvl9pPr marL="12070080" indent="0">
              <a:buNone/>
              <a:defRPr sz="52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0589-593D-1D48-8367-D9B33B79C11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9C999-0F50-E54C-9019-A08BF0110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91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4545" y="11197167"/>
            <a:ext cx="12824460" cy="266882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76195" y="11197167"/>
            <a:ext cx="12824460" cy="266882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0589-593D-1D48-8367-D9B33B79C11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9C999-0F50-E54C-9019-A08BF0110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52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475" y="2239442"/>
            <a:ext cx="26026110" cy="81301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8479" y="10311133"/>
            <a:ext cx="12765522" cy="5053327"/>
          </a:xfrm>
        </p:spPr>
        <p:txBody>
          <a:bodyPr anchor="b"/>
          <a:lstStyle>
            <a:lvl1pPr marL="0" indent="0">
              <a:buNone/>
              <a:defRPr sz="7920" b="1"/>
            </a:lvl1pPr>
            <a:lvl2pPr marL="1508760" indent="0">
              <a:buNone/>
              <a:defRPr sz="6600" b="1"/>
            </a:lvl2pPr>
            <a:lvl3pPr marL="3017520" indent="0">
              <a:buNone/>
              <a:defRPr sz="5940" b="1"/>
            </a:lvl3pPr>
            <a:lvl4pPr marL="4526280" indent="0">
              <a:buNone/>
              <a:defRPr sz="5280" b="1"/>
            </a:lvl4pPr>
            <a:lvl5pPr marL="6035040" indent="0">
              <a:buNone/>
              <a:defRPr sz="5280" b="1"/>
            </a:lvl5pPr>
            <a:lvl6pPr marL="7543800" indent="0">
              <a:buNone/>
              <a:defRPr sz="5280" b="1"/>
            </a:lvl6pPr>
            <a:lvl7pPr marL="9052560" indent="0">
              <a:buNone/>
              <a:defRPr sz="5280" b="1"/>
            </a:lvl7pPr>
            <a:lvl8pPr marL="10561320" indent="0">
              <a:buNone/>
              <a:defRPr sz="5280" b="1"/>
            </a:lvl8pPr>
            <a:lvl9pPr marL="12070080" indent="0">
              <a:buNone/>
              <a:defRPr sz="5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78479" y="15364460"/>
            <a:ext cx="12765522" cy="22598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276197" y="10311133"/>
            <a:ext cx="12828390" cy="5053327"/>
          </a:xfrm>
        </p:spPr>
        <p:txBody>
          <a:bodyPr anchor="b"/>
          <a:lstStyle>
            <a:lvl1pPr marL="0" indent="0">
              <a:buNone/>
              <a:defRPr sz="7920" b="1"/>
            </a:lvl1pPr>
            <a:lvl2pPr marL="1508760" indent="0">
              <a:buNone/>
              <a:defRPr sz="6600" b="1"/>
            </a:lvl2pPr>
            <a:lvl3pPr marL="3017520" indent="0">
              <a:buNone/>
              <a:defRPr sz="5940" b="1"/>
            </a:lvl3pPr>
            <a:lvl4pPr marL="4526280" indent="0">
              <a:buNone/>
              <a:defRPr sz="5280" b="1"/>
            </a:lvl4pPr>
            <a:lvl5pPr marL="6035040" indent="0">
              <a:buNone/>
              <a:defRPr sz="5280" b="1"/>
            </a:lvl5pPr>
            <a:lvl6pPr marL="7543800" indent="0">
              <a:buNone/>
              <a:defRPr sz="5280" b="1"/>
            </a:lvl6pPr>
            <a:lvl7pPr marL="9052560" indent="0">
              <a:buNone/>
              <a:defRPr sz="5280" b="1"/>
            </a:lvl7pPr>
            <a:lvl8pPr marL="10561320" indent="0">
              <a:buNone/>
              <a:defRPr sz="5280" b="1"/>
            </a:lvl8pPr>
            <a:lvl9pPr marL="12070080" indent="0">
              <a:buNone/>
              <a:defRPr sz="5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276197" y="15364460"/>
            <a:ext cx="12828390" cy="22598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0589-593D-1D48-8367-D9B33B79C11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9C999-0F50-E54C-9019-A08BF0110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37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0589-593D-1D48-8367-D9B33B79C11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9C999-0F50-E54C-9019-A08BF0110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7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0589-593D-1D48-8367-D9B33B79C11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9C999-0F50-E54C-9019-A08BF0110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394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476" y="2804160"/>
            <a:ext cx="9732287" cy="9814560"/>
          </a:xfrm>
        </p:spPr>
        <p:txBody>
          <a:bodyPr anchor="b"/>
          <a:lstStyle>
            <a:lvl1pPr>
              <a:defRPr sz="10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28390" y="6056216"/>
            <a:ext cx="15276195" cy="29891567"/>
          </a:xfrm>
        </p:spPr>
        <p:txBody>
          <a:bodyPr/>
          <a:lstStyle>
            <a:lvl1pPr>
              <a:defRPr sz="10560"/>
            </a:lvl1pPr>
            <a:lvl2pPr>
              <a:defRPr sz="9240"/>
            </a:lvl2pPr>
            <a:lvl3pPr>
              <a:defRPr sz="792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78476" y="12618720"/>
            <a:ext cx="9732287" cy="23377740"/>
          </a:xfrm>
        </p:spPr>
        <p:txBody>
          <a:bodyPr/>
          <a:lstStyle>
            <a:lvl1pPr marL="0" indent="0">
              <a:buNone/>
              <a:defRPr sz="5280"/>
            </a:lvl1pPr>
            <a:lvl2pPr marL="1508760" indent="0">
              <a:buNone/>
              <a:defRPr sz="4620"/>
            </a:lvl2pPr>
            <a:lvl3pPr marL="3017520" indent="0">
              <a:buNone/>
              <a:defRPr sz="3960"/>
            </a:lvl3pPr>
            <a:lvl4pPr marL="4526280" indent="0">
              <a:buNone/>
              <a:defRPr sz="3300"/>
            </a:lvl4pPr>
            <a:lvl5pPr marL="6035040" indent="0">
              <a:buNone/>
              <a:defRPr sz="3300"/>
            </a:lvl5pPr>
            <a:lvl6pPr marL="7543800" indent="0">
              <a:buNone/>
              <a:defRPr sz="3300"/>
            </a:lvl6pPr>
            <a:lvl7pPr marL="9052560" indent="0">
              <a:buNone/>
              <a:defRPr sz="3300"/>
            </a:lvl7pPr>
            <a:lvl8pPr marL="10561320" indent="0">
              <a:buNone/>
              <a:defRPr sz="3300"/>
            </a:lvl8pPr>
            <a:lvl9pPr marL="12070080" indent="0">
              <a:buNone/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0589-593D-1D48-8367-D9B33B79C11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9C999-0F50-E54C-9019-A08BF0110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448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476" y="2804160"/>
            <a:ext cx="9732287" cy="9814560"/>
          </a:xfrm>
        </p:spPr>
        <p:txBody>
          <a:bodyPr anchor="b"/>
          <a:lstStyle>
            <a:lvl1pPr>
              <a:defRPr sz="10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28390" y="6056216"/>
            <a:ext cx="15276195" cy="29891567"/>
          </a:xfrm>
        </p:spPr>
        <p:txBody>
          <a:bodyPr anchor="t"/>
          <a:lstStyle>
            <a:lvl1pPr marL="0" indent="0">
              <a:buNone/>
              <a:defRPr sz="10560"/>
            </a:lvl1pPr>
            <a:lvl2pPr marL="1508760" indent="0">
              <a:buNone/>
              <a:defRPr sz="9240"/>
            </a:lvl2pPr>
            <a:lvl3pPr marL="3017520" indent="0">
              <a:buNone/>
              <a:defRPr sz="7920"/>
            </a:lvl3pPr>
            <a:lvl4pPr marL="4526280" indent="0">
              <a:buNone/>
              <a:defRPr sz="6600"/>
            </a:lvl4pPr>
            <a:lvl5pPr marL="6035040" indent="0">
              <a:buNone/>
              <a:defRPr sz="6600"/>
            </a:lvl5pPr>
            <a:lvl6pPr marL="7543800" indent="0">
              <a:buNone/>
              <a:defRPr sz="6600"/>
            </a:lvl6pPr>
            <a:lvl7pPr marL="9052560" indent="0">
              <a:buNone/>
              <a:defRPr sz="6600"/>
            </a:lvl7pPr>
            <a:lvl8pPr marL="10561320" indent="0">
              <a:buNone/>
              <a:defRPr sz="6600"/>
            </a:lvl8pPr>
            <a:lvl9pPr marL="12070080" indent="0">
              <a:buNone/>
              <a:defRPr sz="6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78476" y="12618720"/>
            <a:ext cx="9732287" cy="23377740"/>
          </a:xfrm>
        </p:spPr>
        <p:txBody>
          <a:bodyPr/>
          <a:lstStyle>
            <a:lvl1pPr marL="0" indent="0">
              <a:buNone/>
              <a:defRPr sz="5280"/>
            </a:lvl1pPr>
            <a:lvl2pPr marL="1508760" indent="0">
              <a:buNone/>
              <a:defRPr sz="4620"/>
            </a:lvl2pPr>
            <a:lvl3pPr marL="3017520" indent="0">
              <a:buNone/>
              <a:defRPr sz="3960"/>
            </a:lvl3pPr>
            <a:lvl4pPr marL="4526280" indent="0">
              <a:buNone/>
              <a:defRPr sz="3300"/>
            </a:lvl4pPr>
            <a:lvl5pPr marL="6035040" indent="0">
              <a:buNone/>
              <a:defRPr sz="3300"/>
            </a:lvl5pPr>
            <a:lvl6pPr marL="7543800" indent="0">
              <a:buNone/>
              <a:defRPr sz="3300"/>
            </a:lvl6pPr>
            <a:lvl7pPr marL="9052560" indent="0">
              <a:buNone/>
              <a:defRPr sz="3300"/>
            </a:lvl7pPr>
            <a:lvl8pPr marL="10561320" indent="0">
              <a:buNone/>
              <a:defRPr sz="3300"/>
            </a:lvl8pPr>
            <a:lvl9pPr marL="12070080" indent="0">
              <a:buNone/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B0589-593D-1D48-8367-D9B33B79C11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9C999-0F50-E54C-9019-A08BF0110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2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4545" y="2239442"/>
            <a:ext cx="26026110" cy="813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4545" y="11197167"/>
            <a:ext cx="26026110" cy="26688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4545" y="38985623"/>
            <a:ext cx="6789420" cy="22394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5B0589-593D-1D48-8367-D9B33B79C110}" type="datetimeFigureOut">
              <a:rPr lang="en-US" smtClean="0"/>
              <a:t>11/28/2025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95535" y="38985623"/>
            <a:ext cx="10184130" cy="22394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11235" y="38985623"/>
            <a:ext cx="6789420" cy="22394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09C999-0F50-E54C-9019-A08BF01100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509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17520" rtl="0" eaLnBrk="1" latinLnBrk="0" hangingPunct="1">
        <a:lnSpc>
          <a:spcPct val="90000"/>
        </a:lnSpc>
        <a:spcBef>
          <a:spcPct val="0"/>
        </a:spcBef>
        <a:buNone/>
        <a:defRPr sz="14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4380" indent="-754380" algn="l" defTabSz="3017520" rtl="0" eaLnBrk="1" latinLnBrk="0" hangingPunct="1">
        <a:lnSpc>
          <a:spcPct val="90000"/>
        </a:lnSpc>
        <a:spcBef>
          <a:spcPts val="3300"/>
        </a:spcBef>
        <a:buFont typeface="Arial" panose="020B0604020202020204" pitchFamily="34" charset="0"/>
        <a:buChar char="•"/>
        <a:defRPr sz="9240" kern="1200">
          <a:solidFill>
            <a:schemeClr val="tx1"/>
          </a:solidFill>
          <a:latin typeface="+mn-lt"/>
          <a:ea typeface="+mn-ea"/>
          <a:cs typeface="+mn-cs"/>
        </a:defRPr>
      </a:lvl1pPr>
      <a:lvl2pPr marL="226314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377190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28066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4pPr>
      <a:lvl5pPr marL="678942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5pPr>
      <a:lvl6pPr marL="829818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6pPr>
      <a:lvl7pPr marL="980694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7pPr>
      <a:lvl8pPr marL="1131570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8pPr>
      <a:lvl9pPr marL="12824460" indent="-754380" algn="l" defTabSz="301752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59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1pPr>
      <a:lvl2pPr marL="150876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2pPr>
      <a:lvl3pPr marL="301752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3pPr>
      <a:lvl4pPr marL="452628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4pPr>
      <a:lvl5pPr marL="603504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80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6pPr>
      <a:lvl7pPr marL="905256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7pPr>
      <a:lvl8pPr marL="1056132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8pPr>
      <a:lvl9pPr marL="12070080" algn="l" defTabSz="3017520" rtl="0" eaLnBrk="1" latinLnBrk="0" hangingPunct="1">
        <a:defRPr sz="59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017E02-DB18-E492-FA77-ABE0E9CB8084}"/>
              </a:ext>
            </a:extLst>
          </p:cNvPr>
          <p:cNvSpPr/>
          <p:nvPr/>
        </p:nvSpPr>
        <p:spPr>
          <a:xfrm>
            <a:off x="2472109" y="3230185"/>
            <a:ext cx="25385485" cy="159198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3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636A84-D22F-FEF5-B83C-8428BC7AF9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985" y="3790188"/>
            <a:ext cx="28095230" cy="34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1035" tIns="20514" rIns="41035" bIns="20514">
            <a:spAutoFit/>
          </a:bodyPr>
          <a:lstStyle/>
          <a:p>
            <a:pPr algn="ctr"/>
            <a:r>
              <a:rPr lang="en-US" sz="11500" b="1" dirty="0">
                <a:solidFill>
                  <a:srgbClr val="002062"/>
                </a:solidFill>
                <a:latin typeface="Helvetica" pitchFamily="2" charset="0"/>
              </a:rPr>
              <a:t>Sample Template: Title Goes Here</a:t>
            </a:r>
          </a:p>
          <a:p>
            <a:pPr algn="ctr"/>
            <a:r>
              <a:rPr lang="en-US" sz="5400" dirty="0">
                <a:latin typeface="Helvetica" charset="0"/>
              </a:rPr>
              <a:t>Author Names</a:t>
            </a:r>
          </a:p>
          <a:p>
            <a:pPr algn="ctr"/>
            <a:r>
              <a:rPr lang="en-US" sz="5400" dirty="0">
                <a:latin typeface="Helvetica" charset="0"/>
              </a:rPr>
              <a:t>Institution Name</a:t>
            </a:r>
          </a:p>
        </p:txBody>
      </p:sp>
      <p:sp>
        <p:nvSpPr>
          <p:cNvPr id="1129" name="Rectangle 1128">
            <a:extLst>
              <a:ext uri="{FF2B5EF4-FFF2-40B4-BE49-F238E27FC236}">
                <a16:creationId xmlns:a16="http://schemas.microsoft.com/office/drawing/2014/main" id="{62BA4579-F9F3-BF84-9D40-4CBBFD4EDA34}"/>
              </a:ext>
            </a:extLst>
          </p:cNvPr>
          <p:cNvSpPr/>
          <p:nvPr/>
        </p:nvSpPr>
        <p:spPr>
          <a:xfrm>
            <a:off x="2317604" y="39627488"/>
            <a:ext cx="25385485" cy="159198"/>
          </a:xfrm>
          <a:prstGeom prst="rect">
            <a:avLst/>
          </a:prstGeom>
          <a:solidFill>
            <a:schemeClr val="tx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3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ED90F0A2-C49F-772D-92CB-AA3B475A6D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8" b="13844"/>
          <a:stretch>
            <a:fillRect/>
          </a:stretch>
        </p:blipFill>
        <p:spPr bwMode="auto">
          <a:xfrm>
            <a:off x="23027134" y="39897050"/>
            <a:ext cx="6554831" cy="216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EE6E62B2-C369-1B96-B5C6-CA9905FC59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9284"/>
            <a:ext cx="8366267" cy="3909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564E2BD-13BA-0022-09F6-FC677DCC6C07}"/>
              </a:ext>
            </a:extLst>
          </p:cNvPr>
          <p:cNvSpPr/>
          <p:nvPr/>
        </p:nvSpPr>
        <p:spPr>
          <a:xfrm>
            <a:off x="2317605" y="7596140"/>
            <a:ext cx="12482626" cy="11434418"/>
          </a:xfrm>
          <a:prstGeom prst="rect">
            <a:avLst/>
          </a:prstGeom>
          <a:noFill/>
          <a:ln w="1016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5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879196A-2B18-9BB3-8A9A-5C3DA5647A80}"/>
              </a:ext>
            </a:extLst>
          </p:cNvPr>
          <p:cNvSpPr/>
          <p:nvPr/>
        </p:nvSpPr>
        <p:spPr>
          <a:xfrm>
            <a:off x="2317605" y="19431362"/>
            <a:ext cx="12482625" cy="19278933"/>
          </a:xfrm>
          <a:prstGeom prst="rect">
            <a:avLst/>
          </a:prstGeom>
          <a:noFill/>
          <a:ln w="1016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A5EA7D-D7F7-1966-F7A7-9CB51DB753ED}"/>
              </a:ext>
            </a:extLst>
          </p:cNvPr>
          <p:cNvSpPr/>
          <p:nvPr/>
        </p:nvSpPr>
        <p:spPr>
          <a:xfrm>
            <a:off x="15087602" y="7596139"/>
            <a:ext cx="12692741" cy="20628341"/>
          </a:xfrm>
          <a:prstGeom prst="rect">
            <a:avLst/>
          </a:prstGeom>
          <a:noFill/>
          <a:ln w="1016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5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62F8BB4-DC5A-91B0-B327-FD1B7706B6AA}"/>
              </a:ext>
            </a:extLst>
          </p:cNvPr>
          <p:cNvSpPr/>
          <p:nvPr/>
        </p:nvSpPr>
        <p:spPr>
          <a:xfrm>
            <a:off x="15087600" y="28681680"/>
            <a:ext cx="12769995" cy="10028615"/>
          </a:xfrm>
          <a:prstGeom prst="rect">
            <a:avLst/>
          </a:prstGeom>
          <a:noFill/>
          <a:ln w="1016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5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1D66CC6-41D5-7B8C-83BA-1D1A58BA83BD}"/>
              </a:ext>
            </a:extLst>
          </p:cNvPr>
          <p:cNvSpPr/>
          <p:nvPr/>
        </p:nvSpPr>
        <p:spPr>
          <a:xfrm>
            <a:off x="2317604" y="7596139"/>
            <a:ext cx="12482626" cy="9827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Motivation and Problem Statement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ED467F9-24A1-B03D-C003-3E6EB4266E8E}"/>
              </a:ext>
            </a:extLst>
          </p:cNvPr>
          <p:cNvSpPr/>
          <p:nvPr/>
        </p:nvSpPr>
        <p:spPr>
          <a:xfrm>
            <a:off x="2317604" y="19434253"/>
            <a:ext cx="12482626" cy="9827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Proposed Solution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E1C399-6E6B-6D5F-0920-B72ECF822FB5}"/>
              </a:ext>
            </a:extLst>
          </p:cNvPr>
          <p:cNvSpPr/>
          <p:nvPr/>
        </p:nvSpPr>
        <p:spPr>
          <a:xfrm>
            <a:off x="15087599" y="7596139"/>
            <a:ext cx="12692741" cy="9827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Implementation and Results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07B62FE-9933-AD42-B0FF-759B50BDE7A5}"/>
              </a:ext>
            </a:extLst>
          </p:cNvPr>
          <p:cNvSpPr/>
          <p:nvPr/>
        </p:nvSpPr>
        <p:spPr>
          <a:xfrm>
            <a:off x="15087600" y="28681680"/>
            <a:ext cx="12769994" cy="9827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306171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1880</TotalTime>
  <Words>20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Subhradip Chakraborty</dc:creator>
  <cp:lastModifiedBy>Akhilesh Jaiswal</cp:lastModifiedBy>
  <cp:revision>45</cp:revision>
  <dcterms:created xsi:type="dcterms:W3CDTF">2025-03-24T19:48:50Z</dcterms:created>
  <dcterms:modified xsi:type="dcterms:W3CDTF">2025-11-28T14:38:35Z</dcterms:modified>
</cp:coreProperties>
</file>