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"/>
  </p:notesMasterIdLst>
  <p:handoutMasterIdLst>
    <p:handoutMasterId r:id="rId5"/>
  </p:handoutMasterIdLst>
  <p:sldIdLst>
    <p:sldId id="261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7D9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FF9B6A-C472-4C33-8B47-2CE40467C379}" v="1" dt="2025-12-01T20:16:25.4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184" d="100"/>
          <a:sy n="184" d="100"/>
        </p:scale>
        <p:origin x="2802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829" y="2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hilesh Jaiswal" userId="0b79989f4f484c67" providerId="LiveId" clId="{B4087DD9-5057-4279-BB39-4276CF509E7C}"/>
    <pc:docChg chg="undo custSel addSld delSld modSld sldOrd modMainMaster">
      <pc:chgData name="Akhilesh Jaiswal" userId="0b79989f4f484c67" providerId="LiveId" clId="{B4087DD9-5057-4279-BB39-4276CF509E7C}" dt="2025-12-01T20:18:30.192" v="158" actId="1076"/>
      <pc:docMkLst>
        <pc:docMk/>
      </pc:docMkLst>
      <pc:sldChg chg="addSp modSp new mod">
        <pc:chgData name="Akhilesh Jaiswal" userId="0b79989f4f484c67" providerId="LiveId" clId="{B4087DD9-5057-4279-BB39-4276CF509E7C}" dt="2025-11-06T13:04:45.969" v="104" actId="1076"/>
        <pc:sldMkLst>
          <pc:docMk/>
          <pc:sldMk cId="3654993672" sldId="257"/>
        </pc:sldMkLst>
        <pc:spChg chg="add mod">
          <ac:chgData name="Akhilesh Jaiswal" userId="0b79989f4f484c67" providerId="LiveId" clId="{B4087DD9-5057-4279-BB39-4276CF509E7C}" dt="2025-11-06T13:04:45.969" v="104" actId="1076"/>
          <ac:spMkLst>
            <pc:docMk/>
            <pc:sldMk cId="3654993672" sldId="257"/>
            <ac:spMk id="3" creationId="{C27A2E30-D2B6-08B4-FF97-BF313BEBD916}"/>
          </ac:spMkLst>
        </pc:spChg>
      </pc:sldChg>
      <pc:sldChg chg="addSp modSp new mod">
        <pc:chgData name="Akhilesh Jaiswal" userId="0b79989f4f484c67" providerId="LiveId" clId="{B4087DD9-5057-4279-BB39-4276CF509E7C}" dt="2025-12-01T20:18:30.192" v="158" actId="1076"/>
        <pc:sldMkLst>
          <pc:docMk/>
          <pc:sldMk cId="51432137" sldId="261"/>
        </pc:sldMkLst>
        <pc:spChg chg="add mod">
          <ac:chgData name="Akhilesh Jaiswal" userId="0b79989f4f484c67" providerId="LiveId" clId="{B4087DD9-5057-4279-BB39-4276CF509E7C}" dt="2025-12-01T20:16:25.435" v="157"/>
          <ac:spMkLst>
            <pc:docMk/>
            <pc:sldMk cId="51432137" sldId="261"/>
            <ac:spMk id="9" creationId="{4C1744F5-7D58-D143-783F-C6A4E50BF0BD}"/>
          </ac:spMkLst>
        </pc:spChg>
        <pc:spChg chg="add mod">
          <ac:chgData name="Akhilesh Jaiswal" userId="0b79989f4f484c67" providerId="LiveId" clId="{B4087DD9-5057-4279-BB39-4276CF509E7C}" dt="2025-12-01T20:18:30.192" v="158" actId="1076"/>
          <ac:spMkLst>
            <pc:docMk/>
            <pc:sldMk cId="51432137" sldId="261"/>
            <ac:spMk id="10" creationId="{7E6BB54A-AE60-E78D-F916-DB3583B634F5}"/>
          </ac:spMkLst>
        </pc:spChg>
      </pc:sldChg>
      <pc:sldMasterChg chg="modSldLayout">
        <pc:chgData name="Akhilesh Jaiswal" userId="0b79989f4f484c67" providerId="LiveId" clId="{B4087DD9-5057-4279-BB39-4276CF509E7C}" dt="2025-12-01T20:16:16.635" v="156" actId="21"/>
        <pc:sldMasterMkLst>
          <pc:docMk/>
          <pc:sldMasterMk cId="914759590" sldId="2147483678"/>
        </pc:sldMasterMkLst>
        <pc:sldLayoutChg chg="addSp delSp modSp mod setBg">
          <pc:chgData name="Akhilesh Jaiswal" userId="0b79989f4f484c67" providerId="LiveId" clId="{B4087DD9-5057-4279-BB39-4276CF509E7C}" dt="2025-11-06T13:09:44.716" v="128"/>
          <pc:sldLayoutMkLst>
            <pc:docMk/>
            <pc:sldMasterMk cId="914759590" sldId="2147483678"/>
            <pc:sldLayoutMk cId="2413884309" sldId="2147483679"/>
          </pc:sldLayoutMkLst>
          <pc:spChg chg="add mod">
            <ac:chgData name="Akhilesh Jaiswal" userId="0b79989f4f484c67" providerId="LiveId" clId="{B4087DD9-5057-4279-BB39-4276CF509E7C}" dt="2025-11-06T13:09:44.716" v="128"/>
            <ac:spMkLst>
              <pc:docMk/>
              <pc:sldMasterMk cId="914759590" sldId="2147483678"/>
              <pc:sldLayoutMk cId="2413884309" sldId="2147483679"/>
              <ac:spMk id="7" creationId="{D1FAE0BA-CBD1-5DF4-F4F3-161F07D79603}"/>
            </ac:spMkLst>
          </pc:spChg>
          <pc:spChg chg="add mod">
            <ac:chgData name="Akhilesh Jaiswal" userId="0b79989f4f484c67" providerId="LiveId" clId="{B4087DD9-5057-4279-BB39-4276CF509E7C}" dt="2025-11-06T13:09:44.716" v="128"/>
            <ac:spMkLst>
              <pc:docMk/>
              <pc:sldMasterMk cId="914759590" sldId="2147483678"/>
              <pc:sldLayoutMk cId="2413884309" sldId="2147483679"/>
              <ac:spMk id="9" creationId="{A8E17C71-E2AA-8317-8C46-B3B365E7E8FE}"/>
            </ac:spMkLst>
          </pc:spChg>
          <pc:spChg chg="add mod">
            <ac:chgData name="Akhilesh Jaiswal" userId="0b79989f4f484c67" providerId="LiveId" clId="{B4087DD9-5057-4279-BB39-4276CF509E7C}" dt="2025-11-06T13:09:44.716" v="128"/>
            <ac:spMkLst>
              <pc:docMk/>
              <pc:sldMasterMk cId="914759590" sldId="2147483678"/>
              <pc:sldLayoutMk cId="2413884309" sldId="2147483679"/>
              <ac:spMk id="10" creationId="{3CC9F83E-0470-5B76-052B-977927325CC4}"/>
            </ac:spMkLst>
          </pc:spChg>
          <pc:picChg chg="add mod">
            <ac:chgData name="Akhilesh Jaiswal" userId="0b79989f4f484c67" providerId="LiveId" clId="{B4087DD9-5057-4279-BB39-4276CF509E7C}" dt="2025-11-06T13:09:44.716" v="128"/>
            <ac:picMkLst>
              <pc:docMk/>
              <pc:sldMasterMk cId="914759590" sldId="2147483678"/>
              <pc:sldLayoutMk cId="2413884309" sldId="2147483679"/>
              <ac:picMk id="8" creationId="{3EB5A235-3D5D-BD9C-3AF8-957F7B855EE2}"/>
            </ac:picMkLst>
          </pc:picChg>
          <pc:picChg chg="add mod">
            <ac:chgData name="Akhilesh Jaiswal" userId="0b79989f4f484c67" providerId="LiveId" clId="{B4087DD9-5057-4279-BB39-4276CF509E7C}" dt="2025-11-06T13:09:44.716" v="128"/>
            <ac:picMkLst>
              <pc:docMk/>
              <pc:sldMasterMk cId="914759590" sldId="2147483678"/>
              <pc:sldLayoutMk cId="2413884309" sldId="2147483679"/>
              <ac:picMk id="11" creationId="{5F546D08-E38D-ADCA-31C2-A49AA9F56706}"/>
            </ac:picMkLst>
          </pc:picChg>
          <pc:cxnChg chg="add del">
            <ac:chgData name="Akhilesh Jaiswal" userId="0b79989f4f484c67" providerId="LiveId" clId="{B4087DD9-5057-4279-BB39-4276CF509E7C}" dt="2025-11-06T13:09:27.532" v="122" actId="478"/>
            <ac:cxnSpMkLst>
              <pc:docMk/>
              <pc:sldMasterMk cId="914759590" sldId="2147483678"/>
              <pc:sldLayoutMk cId="2413884309" sldId="2147483679"/>
              <ac:cxnSpMk id="16" creationId="{00000000-0000-0000-0000-000000000000}"/>
            </ac:cxnSpMkLst>
          </pc:cxnChg>
          <pc:cxnChg chg="add del">
            <ac:chgData name="Akhilesh Jaiswal" userId="0b79989f4f484c67" providerId="LiveId" clId="{B4087DD9-5057-4279-BB39-4276CF509E7C}" dt="2025-11-06T13:09:27.532" v="122" actId="478"/>
            <ac:cxnSpMkLst>
              <pc:docMk/>
              <pc:sldMasterMk cId="914759590" sldId="2147483678"/>
              <pc:sldLayoutMk cId="2413884309" sldId="2147483679"/>
              <ac:cxnSpMk id="17" creationId="{00000000-0000-0000-0000-000000000000}"/>
            </ac:cxnSpMkLst>
          </pc:cxnChg>
          <pc:cxnChg chg="add del">
            <ac:chgData name="Akhilesh Jaiswal" userId="0b79989f4f484c67" providerId="LiveId" clId="{B4087DD9-5057-4279-BB39-4276CF509E7C}" dt="2025-11-06T13:09:27.532" v="122" actId="478"/>
            <ac:cxnSpMkLst>
              <pc:docMk/>
              <pc:sldMasterMk cId="914759590" sldId="2147483678"/>
              <pc:sldLayoutMk cId="2413884309" sldId="2147483679"/>
              <ac:cxnSpMk id="19" creationId="{00000000-0000-0000-0000-000000000000}"/>
            </ac:cxnSpMkLst>
          </pc:cxnChg>
          <pc:cxnChg chg="add del">
            <ac:chgData name="Akhilesh Jaiswal" userId="0b79989f4f484c67" providerId="LiveId" clId="{B4087DD9-5057-4279-BB39-4276CF509E7C}" dt="2025-11-06T13:09:27.532" v="122" actId="478"/>
            <ac:cxnSpMkLst>
              <pc:docMk/>
              <pc:sldMasterMk cId="914759590" sldId="2147483678"/>
              <pc:sldLayoutMk cId="2413884309" sldId="2147483679"/>
              <ac:cxnSpMk id="21" creationId="{00000000-0000-0000-0000-000000000000}"/>
            </ac:cxnSpMkLst>
          </pc:cxnChg>
          <pc:cxnChg chg="add del">
            <ac:chgData name="Akhilesh Jaiswal" userId="0b79989f4f484c67" providerId="LiveId" clId="{B4087DD9-5057-4279-BB39-4276CF509E7C}" dt="2025-11-06T13:09:27.532" v="122" actId="478"/>
            <ac:cxnSpMkLst>
              <pc:docMk/>
              <pc:sldMasterMk cId="914759590" sldId="2147483678"/>
              <pc:sldLayoutMk cId="2413884309" sldId="2147483679"/>
              <ac:cxnSpMk id="23" creationId="{00000000-0000-0000-0000-000000000000}"/>
            </ac:cxnSpMkLst>
          </pc:cxnChg>
        </pc:sldLayoutChg>
        <pc:sldLayoutChg chg="addSp delSp modSp mod setBg">
          <pc:chgData name="Akhilesh Jaiswal" userId="0b79989f4f484c67" providerId="LiveId" clId="{B4087DD9-5057-4279-BB39-4276CF509E7C}" dt="2025-12-01T20:16:16.635" v="156" actId="21"/>
          <pc:sldLayoutMkLst>
            <pc:docMk/>
            <pc:sldMasterMk cId="914759590" sldId="2147483678"/>
            <pc:sldLayoutMk cId="1145698864" sldId="2147483680"/>
          </pc:sldLayoutMkLst>
          <pc:spChg chg="add mod">
            <ac:chgData name="Akhilesh Jaiswal" userId="0b79989f4f484c67" providerId="LiveId" clId="{B4087DD9-5057-4279-BB39-4276CF509E7C}" dt="2025-11-06T13:11:25.375" v="146"/>
            <ac:spMkLst>
              <pc:docMk/>
              <pc:sldMasterMk cId="914759590" sldId="2147483678"/>
              <pc:sldLayoutMk cId="1145698864" sldId="2147483680"/>
              <ac:spMk id="7" creationId="{D8047F98-C17B-60CC-DF71-9169668D15FE}"/>
            </ac:spMkLst>
          </pc:spChg>
          <pc:spChg chg="add del mod">
            <ac:chgData name="Akhilesh Jaiswal" userId="0b79989f4f484c67" providerId="LiveId" clId="{B4087DD9-5057-4279-BB39-4276CF509E7C}" dt="2025-12-01T20:16:16.635" v="156" actId="21"/>
            <ac:spMkLst>
              <pc:docMk/>
              <pc:sldMasterMk cId="914759590" sldId="2147483678"/>
              <pc:sldLayoutMk cId="1145698864" sldId="2147483680"/>
              <ac:spMk id="9" creationId="{4C1744F5-7D58-D143-783F-C6A4E50BF0BD}"/>
            </ac:spMkLst>
          </pc:spChg>
          <pc:spChg chg="add del mod">
            <ac:chgData name="Akhilesh Jaiswal" userId="0b79989f4f484c67" providerId="LiveId" clId="{B4087DD9-5057-4279-BB39-4276CF509E7C}" dt="2025-12-01T20:16:16.635" v="156" actId="21"/>
            <ac:spMkLst>
              <pc:docMk/>
              <pc:sldMasterMk cId="914759590" sldId="2147483678"/>
              <pc:sldLayoutMk cId="1145698864" sldId="2147483680"/>
              <ac:spMk id="10" creationId="{7E6BB54A-AE60-E78D-F916-DB3583B634F5}"/>
            </ac:spMkLst>
          </pc:spChg>
          <pc:picChg chg="add mod">
            <ac:chgData name="Akhilesh Jaiswal" userId="0b79989f4f484c67" providerId="LiveId" clId="{B4087DD9-5057-4279-BB39-4276CF509E7C}" dt="2025-11-06T13:11:25.375" v="146"/>
            <ac:picMkLst>
              <pc:docMk/>
              <pc:sldMasterMk cId="914759590" sldId="2147483678"/>
              <pc:sldLayoutMk cId="1145698864" sldId="2147483680"/>
              <ac:picMk id="8" creationId="{9DC36411-5BBC-3790-3FBF-637A753443E2}"/>
            </ac:picMkLst>
          </pc:picChg>
          <pc:picChg chg="add mod">
            <ac:chgData name="Akhilesh Jaiswal" userId="0b79989f4f484c67" providerId="LiveId" clId="{B4087DD9-5057-4279-BB39-4276CF509E7C}" dt="2025-11-06T13:11:25.375" v="146"/>
            <ac:picMkLst>
              <pc:docMk/>
              <pc:sldMasterMk cId="914759590" sldId="2147483678"/>
              <pc:sldLayoutMk cId="1145698864" sldId="2147483680"/>
              <ac:picMk id="11" creationId="{8DB3CD61-BF39-7F14-C57E-B710B679BF58}"/>
            </ac:picMkLst>
          </pc:picChg>
        </pc:sldLayoutChg>
        <pc:sldLayoutChg chg="addSp">
          <pc:chgData name="Akhilesh Jaiswal" userId="0b79989f4f484c67" providerId="LiveId" clId="{B4087DD9-5057-4279-BB39-4276CF509E7C}" dt="2025-11-06T13:07:06.465" v="111"/>
          <pc:sldLayoutMkLst>
            <pc:docMk/>
            <pc:sldMasterMk cId="914759590" sldId="2147483678"/>
            <pc:sldLayoutMk cId="213442297" sldId="2147483681"/>
          </pc:sldLayoutMkLst>
          <pc:spChg chg="add">
            <ac:chgData name="Akhilesh Jaiswal" userId="0b79989f4f484c67" providerId="LiveId" clId="{B4087DD9-5057-4279-BB39-4276CF509E7C}" dt="2025-11-06T13:07:06.465" v="111"/>
            <ac:spMkLst>
              <pc:docMk/>
              <pc:sldMasterMk cId="914759590" sldId="2147483678"/>
              <pc:sldLayoutMk cId="213442297" sldId="2147483681"/>
              <ac:spMk id="7" creationId="{BE27717A-75FE-1246-1368-5FC02F662661}"/>
            </ac:spMkLst>
          </pc:spChg>
          <pc:spChg chg="add">
            <ac:chgData name="Akhilesh Jaiswal" userId="0b79989f4f484c67" providerId="LiveId" clId="{B4087DD9-5057-4279-BB39-4276CF509E7C}" dt="2025-11-06T13:07:06.465" v="111"/>
            <ac:spMkLst>
              <pc:docMk/>
              <pc:sldMasterMk cId="914759590" sldId="2147483678"/>
              <pc:sldLayoutMk cId="213442297" sldId="2147483681"/>
              <ac:spMk id="9" creationId="{2A5D2303-91AB-CBB1-78FD-F588911BD9AD}"/>
            </ac:spMkLst>
          </pc:spChg>
          <pc:spChg chg="add">
            <ac:chgData name="Akhilesh Jaiswal" userId="0b79989f4f484c67" providerId="LiveId" clId="{B4087DD9-5057-4279-BB39-4276CF509E7C}" dt="2025-11-06T13:07:06.465" v="111"/>
            <ac:spMkLst>
              <pc:docMk/>
              <pc:sldMasterMk cId="914759590" sldId="2147483678"/>
              <pc:sldLayoutMk cId="213442297" sldId="2147483681"/>
              <ac:spMk id="10" creationId="{18A1B07E-35A0-70A3-F44A-4462E7024E87}"/>
            </ac:spMkLst>
          </pc:spChg>
          <pc:picChg chg="add">
            <ac:chgData name="Akhilesh Jaiswal" userId="0b79989f4f484c67" providerId="LiveId" clId="{B4087DD9-5057-4279-BB39-4276CF509E7C}" dt="2025-11-06T13:07:06.465" v="111"/>
            <ac:picMkLst>
              <pc:docMk/>
              <pc:sldMasterMk cId="914759590" sldId="2147483678"/>
              <pc:sldLayoutMk cId="213442297" sldId="2147483681"/>
              <ac:picMk id="8" creationId="{B1D47B3D-F99C-DA27-C519-6AD505342E3A}"/>
            </ac:picMkLst>
          </pc:picChg>
          <pc:picChg chg="add">
            <ac:chgData name="Akhilesh Jaiswal" userId="0b79989f4f484c67" providerId="LiveId" clId="{B4087DD9-5057-4279-BB39-4276CF509E7C}" dt="2025-11-06T13:07:06.465" v="111"/>
            <ac:picMkLst>
              <pc:docMk/>
              <pc:sldMasterMk cId="914759590" sldId="2147483678"/>
              <pc:sldLayoutMk cId="213442297" sldId="2147483681"/>
              <ac:picMk id="11" creationId="{FE777E32-B8F9-612C-CCD6-8D88B92E1FFE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EC52A9-4063-BEBB-43BA-3F00082D62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F60388-C613-4341-D93B-78C1C96264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E5518-08F8-4405-9A3C-FD8715599CE7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DF9F26-BB85-D852-E51C-BF3BF08BCD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C80451-8F1A-28AB-FD32-420D506066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26666-A407-4994-BE5A-17ADC1FB6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17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FB815-ED90-43BF-BDDE-9C99D2D6A037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34106-7598-4348-B880-DC0CA3893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5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 userDrawn="1"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D1FAE0BA-CBD1-5DF4-F4F3-161F07D79603}"/>
              </a:ext>
            </a:extLst>
          </p:cNvPr>
          <p:cNvSpPr/>
          <p:nvPr userDrawn="1"/>
        </p:nvSpPr>
        <p:spPr>
          <a:xfrm>
            <a:off x="411480" y="983673"/>
            <a:ext cx="11232900" cy="4890654"/>
          </a:xfrm>
          <a:prstGeom prst="rect">
            <a:avLst/>
          </a:prstGeom>
          <a:gradFill flip="none" rotWithShape="1">
            <a:gsLst>
              <a:gs pos="0">
                <a:srgbClr val="437D9F"/>
              </a:gs>
              <a:gs pos="74000">
                <a:srgbClr val="000000"/>
              </a:gs>
              <a:gs pos="83000">
                <a:srgbClr val="000000"/>
              </a:gs>
              <a:gs pos="100000">
                <a:srgbClr val="000000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3EB5A235-3D5D-BD9C-3AF8-957F7B855E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480" y="4318737"/>
            <a:ext cx="3638807" cy="15555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reflection blurRad="12700" stA="38000" endPos="41000" dist="5000" dir="5400000" sy="-100000" algn="bl" rotWithShape="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8E17C71-E2AA-8317-8C46-B3B365E7E8FE}"/>
              </a:ext>
            </a:extLst>
          </p:cNvPr>
          <p:cNvSpPr txBox="1"/>
          <p:nvPr userDrawn="1"/>
        </p:nvSpPr>
        <p:spPr>
          <a:xfrm>
            <a:off x="1662749" y="1985265"/>
            <a:ext cx="97567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TITLE GOES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C9F83E-0470-5B76-052B-977927325CC4}"/>
              </a:ext>
            </a:extLst>
          </p:cNvPr>
          <p:cNvSpPr txBox="1"/>
          <p:nvPr userDrawn="1"/>
        </p:nvSpPr>
        <p:spPr>
          <a:xfrm>
            <a:off x="1818983" y="3191384"/>
            <a:ext cx="79757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Author Name1, Author Name 2, Author Name 3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</a:t>
            </a:r>
            <a:endParaRPr lang="en-US" sz="4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F546D08-E38D-ADCA-31C2-A49AA9F567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20651" y="5874326"/>
            <a:ext cx="2626469" cy="9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884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D29E1-B50A-4A2C-9C14-20D25CFDCC59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5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B2EB-9FD8-4CA8-8428-8A42119740A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48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F345-D7B7-45DA-B755-945584490A1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3822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949B-434C-486D-87F7-E6E7047D924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75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9586-A382-44FB-9BCE-F4FBDF2FB895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449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B85-774C-4D0F-A1A0-E62DF9606DF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51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8F8E-4D27-4C41-A514-579C66FE7C6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32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AC86-0F61-4B77-83AA-5AD0D15937B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98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4D0C0D-A7AD-3B4B-5D66-DC79386E2BF6}"/>
              </a:ext>
            </a:extLst>
          </p:cNvPr>
          <p:cNvSpPr/>
          <p:nvPr userDrawn="1"/>
        </p:nvSpPr>
        <p:spPr>
          <a:xfrm>
            <a:off x="8061306" y="1997094"/>
            <a:ext cx="4130694" cy="4347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583EACD-7DFD-A465-2BC6-063595FBF42D}"/>
              </a:ext>
            </a:extLst>
          </p:cNvPr>
          <p:cNvSpPr/>
          <p:nvPr userDrawn="1"/>
        </p:nvSpPr>
        <p:spPr>
          <a:xfrm>
            <a:off x="11050172" y="5800550"/>
            <a:ext cx="1142245" cy="1049503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22D79B-16FF-7E6F-2206-B069E91B450D}"/>
              </a:ext>
            </a:extLst>
          </p:cNvPr>
          <p:cNvSpPr/>
          <p:nvPr userDrawn="1"/>
        </p:nvSpPr>
        <p:spPr>
          <a:xfrm>
            <a:off x="717872" y="1222951"/>
            <a:ext cx="2058988" cy="392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3C59AFC-75DF-7E47-DD64-3108A0D025C1}"/>
              </a:ext>
            </a:extLst>
          </p:cNvPr>
          <p:cNvSpPr txBox="1">
            <a:spLocks/>
          </p:cNvSpPr>
          <p:nvPr userDrawn="1"/>
        </p:nvSpPr>
        <p:spPr>
          <a:xfrm>
            <a:off x="11504612" y="6354762"/>
            <a:ext cx="610432" cy="425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2400" b="0" i="0" kern="120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058BADD-5CA2-4E58-81D5-7D1499FA1FF6}" type="slidenum"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045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047F98-C17B-60CC-DF71-9169668D15FE}"/>
              </a:ext>
            </a:extLst>
          </p:cNvPr>
          <p:cNvSpPr/>
          <p:nvPr userDrawn="1"/>
        </p:nvSpPr>
        <p:spPr>
          <a:xfrm>
            <a:off x="411480" y="983673"/>
            <a:ext cx="11232900" cy="4890654"/>
          </a:xfrm>
          <a:prstGeom prst="rect">
            <a:avLst/>
          </a:prstGeom>
          <a:gradFill flip="none" rotWithShape="1">
            <a:gsLst>
              <a:gs pos="0">
                <a:srgbClr val="437D9F"/>
              </a:gs>
              <a:gs pos="74000">
                <a:srgbClr val="000000"/>
              </a:gs>
              <a:gs pos="83000">
                <a:srgbClr val="000000"/>
              </a:gs>
              <a:gs pos="100000">
                <a:srgbClr val="000000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9DC36411-5BBC-3790-3FBF-637A753443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480" y="4318737"/>
            <a:ext cx="3638807" cy="15555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reflection blurRad="12700" stA="38000" endPos="41000" dist="5000" dir="5400000" sy="-100000" algn="bl" rotWithShape="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B3CD61-BF39-7F14-C57E-B710B679BF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20651" y="5874326"/>
            <a:ext cx="2626469" cy="9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988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CB4B-130C-4ED1-A4F4-73223421A1F5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27717A-75FE-1246-1368-5FC02F662661}"/>
              </a:ext>
            </a:extLst>
          </p:cNvPr>
          <p:cNvSpPr/>
          <p:nvPr userDrawn="1"/>
        </p:nvSpPr>
        <p:spPr>
          <a:xfrm>
            <a:off x="411480" y="983673"/>
            <a:ext cx="11232900" cy="4890654"/>
          </a:xfrm>
          <a:prstGeom prst="rect">
            <a:avLst/>
          </a:prstGeom>
          <a:gradFill flip="none" rotWithShape="1">
            <a:gsLst>
              <a:gs pos="0">
                <a:srgbClr val="437D9F"/>
              </a:gs>
              <a:gs pos="74000">
                <a:srgbClr val="000000"/>
              </a:gs>
              <a:gs pos="83000">
                <a:srgbClr val="000000"/>
              </a:gs>
              <a:gs pos="100000">
                <a:srgbClr val="000000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B1D47B3D-F99C-DA27-C519-6AD505342E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480" y="4318737"/>
            <a:ext cx="3638807" cy="15555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reflection blurRad="12700" stA="38000" endPos="41000" dist="5000" dir="5400000" sy="-100000" algn="bl" rotWithShape="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A5D2303-91AB-CBB1-78FD-F588911BD9AD}"/>
              </a:ext>
            </a:extLst>
          </p:cNvPr>
          <p:cNvSpPr txBox="1"/>
          <p:nvPr userDrawn="1"/>
        </p:nvSpPr>
        <p:spPr>
          <a:xfrm>
            <a:off x="1662749" y="1985265"/>
            <a:ext cx="97567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TITLE GOES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A1B07E-35A0-70A3-F44A-4462E7024E87}"/>
              </a:ext>
            </a:extLst>
          </p:cNvPr>
          <p:cNvSpPr txBox="1"/>
          <p:nvPr userDrawn="1"/>
        </p:nvSpPr>
        <p:spPr>
          <a:xfrm>
            <a:off x="1818983" y="3191384"/>
            <a:ext cx="79757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Author Name1, Author Name 2, Author Name 3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</a:t>
            </a:r>
            <a:endParaRPr lang="en-US" sz="4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E777E32-B8F9-612C-CCD6-8D88B92E1F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20651" y="5874326"/>
            <a:ext cx="2626469" cy="9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8333E-C284-4F79-B2BC-7C568709657E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3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D73DF-7872-4F6C-BE1D-BC3FDB4E0B90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7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A2DF-6E35-4D1B-8C95-77D924B72642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5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40538-CAE1-45AD-8A30-1B933CA8AC8A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7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91F3-02B2-44C9-A0F2-BAE7A05A39DB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83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CF5AB-89ED-43E6-956D-C1DB5C79386A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6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71A2FE7-DB66-49BE-8C6C-85D014A492F4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058BADD-5CA2-4E58-81D5-7D1499FA1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59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C1744F5-7D58-D143-783F-C6A4E50BF0BD}"/>
              </a:ext>
            </a:extLst>
          </p:cNvPr>
          <p:cNvSpPr txBox="1"/>
          <p:nvPr/>
        </p:nvSpPr>
        <p:spPr>
          <a:xfrm>
            <a:off x="1662749" y="1985265"/>
            <a:ext cx="97567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TITLE GOES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6BB54A-AE60-E78D-F916-DB3583B634F5}"/>
              </a:ext>
            </a:extLst>
          </p:cNvPr>
          <p:cNvSpPr txBox="1"/>
          <p:nvPr/>
        </p:nvSpPr>
        <p:spPr>
          <a:xfrm>
            <a:off x="1818983" y="3175797"/>
            <a:ext cx="79757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Author Name1, Author Name 2, Author Name 3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</a:t>
            </a:r>
            <a:endParaRPr lang="en-US" sz="4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9;p4">
            <a:extLst>
              <a:ext uri="{FF2B5EF4-FFF2-40B4-BE49-F238E27FC236}">
                <a16:creationId xmlns:a16="http://schemas.microsoft.com/office/drawing/2014/main" id="{C27A2E30-D2B6-08B4-FF97-BF313BEBD916}"/>
              </a:ext>
            </a:extLst>
          </p:cNvPr>
          <p:cNvSpPr txBox="1">
            <a:spLocks/>
          </p:cNvSpPr>
          <p:nvPr/>
        </p:nvSpPr>
        <p:spPr>
          <a:xfrm>
            <a:off x="491512" y="162684"/>
            <a:ext cx="11365350" cy="1147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Slide Heading </a:t>
            </a:r>
          </a:p>
        </p:txBody>
      </p:sp>
    </p:spTree>
    <p:extLst>
      <p:ext uri="{BB962C8B-B14F-4D97-AF65-F5344CB8AC3E}">
        <p14:creationId xmlns:p14="http://schemas.microsoft.com/office/powerpoint/2010/main" val="365499367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</TotalTime>
  <Words>17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Century Gothic</vt:lpstr>
      <vt:lpstr>Wingdings 3</vt:lpstr>
      <vt:lpstr>Slice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Akhilesh Jaiswal</dc:creator>
  <cp:lastModifiedBy>Akhilesh Jaiswal</cp:lastModifiedBy>
  <cp:revision>1</cp:revision>
  <dcterms:created xsi:type="dcterms:W3CDTF">2025-11-06T12:07:17Z</dcterms:created>
  <dcterms:modified xsi:type="dcterms:W3CDTF">2025-12-01T20:18:40Z</dcterms:modified>
</cp:coreProperties>
</file>